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3" r:id="rId5"/>
    <p:sldId id="258" r:id="rId6"/>
    <p:sldId id="261" r:id="rId7"/>
    <p:sldId id="257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196F-CA42-48A6-BDC3-58313C30E65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4A42-C0AC-4443-8424-4E328BBA2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196F-CA42-48A6-BDC3-58313C30E65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4A42-C0AC-4443-8424-4E328BBA2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196F-CA42-48A6-BDC3-58313C30E65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4A42-C0AC-4443-8424-4E328BBA2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196F-CA42-48A6-BDC3-58313C30E65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4A42-C0AC-4443-8424-4E328BBA2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196F-CA42-48A6-BDC3-58313C30E65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4A42-C0AC-4443-8424-4E328BBA2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196F-CA42-48A6-BDC3-58313C30E65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4A42-C0AC-4443-8424-4E328BBA2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196F-CA42-48A6-BDC3-58313C30E65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4A42-C0AC-4443-8424-4E328BBA2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196F-CA42-48A6-BDC3-58313C30E65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4A42-C0AC-4443-8424-4E328BBA2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196F-CA42-48A6-BDC3-58313C30E65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4A42-C0AC-4443-8424-4E328BBA2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196F-CA42-48A6-BDC3-58313C30E65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4A42-C0AC-4443-8424-4E328BBA2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196F-CA42-48A6-BDC3-58313C30E65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4A42-C0AC-4443-8424-4E328BBA2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6196F-CA42-48A6-BDC3-58313C30E65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24A42-C0AC-4443-8424-4E328BBA25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latin typeface="Arabic Typesetting" pitchFamily="66" charset="-78"/>
                <a:cs typeface="Arabic Typesetting" pitchFamily="66" charset="-78"/>
              </a:rPr>
              <a:t>Cell Cycle Lab Practicum </a:t>
            </a:r>
            <a:endParaRPr lang="en-US" sz="115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err="1" smtClean="0">
                <a:latin typeface="Arabic Typesetting" pitchFamily="66" charset="-78"/>
                <a:cs typeface="Arabic Typesetting" pitchFamily="66" charset="-78"/>
              </a:rPr>
              <a:t>Interphase</a:t>
            </a:r>
            <a:endParaRPr lang="en-US" sz="115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14450"/>
            <a:ext cx="67818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Arabic Typesetting" pitchFamily="66" charset="-78"/>
                <a:cs typeface="Arabic Typesetting" pitchFamily="66" charset="-78"/>
              </a:rPr>
              <a:t>Mitosis-Prophase</a:t>
            </a:r>
            <a:endParaRPr lang="en-US" sz="8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90600"/>
            <a:ext cx="42672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latin typeface="Arabic Typesetting" pitchFamily="66" charset="-78"/>
                <a:cs typeface="Arabic Typesetting" pitchFamily="66" charset="-78"/>
              </a:rPr>
              <a:t>Interphase</a:t>
            </a:r>
            <a:r>
              <a:rPr lang="en-US" sz="8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8000" dirty="0" err="1" smtClean="0">
                <a:latin typeface="Arabic Typesetting" pitchFamily="66" charset="-78"/>
                <a:cs typeface="Arabic Typesetting" pitchFamily="66" charset="-78"/>
              </a:rPr>
              <a:t>vs</a:t>
            </a:r>
            <a:r>
              <a:rPr lang="en-US" sz="8000" dirty="0" smtClean="0">
                <a:latin typeface="Arabic Typesetting" pitchFamily="66" charset="-78"/>
                <a:cs typeface="Arabic Typesetting" pitchFamily="66" charset="-78"/>
              </a:rPr>
              <a:t> Prophase</a:t>
            </a:r>
            <a:endParaRPr lang="en-US" sz="8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428814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47800"/>
            <a:ext cx="367984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latin typeface="Arabic Typesetting" pitchFamily="66" charset="-78"/>
                <a:cs typeface="Arabic Typesetting" pitchFamily="66" charset="-78"/>
              </a:rPr>
              <a:t>Mitosis-Metaphase</a:t>
            </a:r>
            <a:endParaRPr lang="en-US" sz="115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09675"/>
            <a:ext cx="76676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Arabic Typesetting" pitchFamily="66" charset="-78"/>
                <a:cs typeface="Arabic Typesetting" pitchFamily="66" charset="-78"/>
              </a:rPr>
              <a:t>Mitosis-Anaphase</a:t>
            </a:r>
            <a:endParaRPr lang="en-US" sz="9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66825"/>
            <a:ext cx="77533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rabic Typesetting" pitchFamily="66" charset="-78"/>
                <a:cs typeface="Arabic Typesetting" pitchFamily="66" charset="-78"/>
              </a:rPr>
              <a:t>Mitosis- </a:t>
            </a:r>
            <a:r>
              <a:rPr lang="en-US" sz="8000" dirty="0" err="1" smtClean="0">
                <a:latin typeface="Arabic Typesetting" pitchFamily="66" charset="-78"/>
                <a:cs typeface="Arabic Typesetting" pitchFamily="66" charset="-78"/>
              </a:rPr>
              <a:t>Telophase</a:t>
            </a:r>
            <a:endParaRPr lang="en-US" sz="8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o.quizlet.com/gHcbzE4j8a8TRQHvxThY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89569" y="639232"/>
            <a:ext cx="6688664" cy="601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>
                <a:latin typeface="Arabic Typesetting" pitchFamily="66" charset="-78"/>
                <a:cs typeface="Arabic Typesetting" pitchFamily="66" charset="-78"/>
              </a:rPr>
              <a:t>Cytokinesis</a:t>
            </a:r>
            <a:endParaRPr lang="en-US" sz="9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farm7.staticflickr.com/6066/6141871796_8228d4304d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064500" cy="5398012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1339273" y="1132541"/>
            <a:ext cx="2521527" cy="5443750"/>
          </a:xfrm>
          <a:custGeom>
            <a:avLst/>
            <a:gdLst>
              <a:gd name="connsiteX0" fmla="*/ 2521527 w 2521527"/>
              <a:gd name="connsiteY0" fmla="*/ 437641 h 5443750"/>
              <a:gd name="connsiteX1" fmla="*/ 2484582 w 2521527"/>
              <a:gd name="connsiteY1" fmla="*/ 428404 h 5443750"/>
              <a:gd name="connsiteX2" fmla="*/ 2401454 w 2521527"/>
              <a:gd name="connsiteY2" fmla="*/ 400695 h 5443750"/>
              <a:gd name="connsiteX3" fmla="*/ 2318327 w 2521527"/>
              <a:gd name="connsiteY3" fmla="*/ 391459 h 5443750"/>
              <a:gd name="connsiteX4" fmla="*/ 2262909 w 2521527"/>
              <a:gd name="connsiteY4" fmla="*/ 382223 h 5443750"/>
              <a:gd name="connsiteX5" fmla="*/ 1764145 w 2521527"/>
              <a:gd name="connsiteY5" fmla="*/ 372986 h 5443750"/>
              <a:gd name="connsiteX6" fmla="*/ 1366982 w 2521527"/>
              <a:gd name="connsiteY6" fmla="*/ 363750 h 5443750"/>
              <a:gd name="connsiteX7" fmla="*/ 193963 w 2521527"/>
              <a:gd name="connsiteY7" fmla="*/ 446877 h 5443750"/>
              <a:gd name="connsiteX8" fmla="*/ 184727 w 2521527"/>
              <a:gd name="connsiteY8" fmla="*/ 511532 h 5443750"/>
              <a:gd name="connsiteX9" fmla="*/ 166254 w 2521527"/>
              <a:gd name="connsiteY9" fmla="*/ 1222732 h 5443750"/>
              <a:gd name="connsiteX10" fmla="*/ 147782 w 2521527"/>
              <a:gd name="connsiteY10" fmla="*/ 1786150 h 5443750"/>
              <a:gd name="connsiteX11" fmla="*/ 138545 w 2521527"/>
              <a:gd name="connsiteY11" fmla="*/ 2340332 h 5443750"/>
              <a:gd name="connsiteX12" fmla="*/ 129309 w 2521527"/>
              <a:gd name="connsiteY12" fmla="*/ 2451168 h 5443750"/>
              <a:gd name="connsiteX13" fmla="*/ 110836 w 2521527"/>
              <a:gd name="connsiteY13" fmla="*/ 3023823 h 5443750"/>
              <a:gd name="connsiteX14" fmla="*/ 101600 w 2521527"/>
              <a:gd name="connsiteY14" fmla="*/ 3143895 h 5443750"/>
              <a:gd name="connsiteX15" fmla="*/ 92363 w 2521527"/>
              <a:gd name="connsiteY15" fmla="*/ 3171604 h 5443750"/>
              <a:gd name="connsiteX16" fmla="*/ 83127 w 2521527"/>
              <a:gd name="connsiteY16" fmla="*/ 3300914 h 5443750"/>
              <a:gd name="connsiteX17" fmla="*/ 64654 w 2521527"/>
              <a:gd name="connsiteY17" fmla="*/ 3374804 h 5443750"/>
              <a:gd name="connsiteX18" fmla="*/ 46182 w 2521527"/>
              <a:gd name="connsiteY18" fmla="*/ 3439459 h 5443750"/>
              <a:gd name="connsiteX19" fmla="*/ 36945 w 2521527"/>
              <a:gd name="connsiteY19" fmla="*/ 3504114 h 5443750"/>
              <a:gd name="connsiteX20" fmla="*/ 9236 w 2521527"/>
              <a:gd name="connsiteY20" fmla="*/ 3605714 h 5443750"/>
              <a:gd name="connsiteX21" fmla="*/ 0 w 2521527"/>
              <a:gd name="connsiteY21" fmla="*/ 3642659 h 5443750"/>
              <a:gd name="connsiteX22" fmla="*/ 9236 w 2521527"/>
              <a:gd name="connsiteY22" fmla="*/ 4159895 h 5443750"/>
              <a:gd name="connsiteX23" fmla="*/ 18472 w 2521527"/>
              <a:gd name="connsiteY23" fmla="*/ 4196841 h 5443750"/>
              <a:gd name="connsiteX24" fmla="*/ 46182 w 2521527"/>
              <a:gd name="connsiteY24" fmla="*/ 4270732 h 5443750"/>
              <a:gd name="connsiteX25" fmla="*/ 55418 w 2521527"/>
              <a:gd name="connsiteY25" fmla="*/ 4344623 h 5443750"/>
              <a:gd name="connsiteX26" fmla="*/ 64654 w 2521527"/>
              <a:gd name="connsiteY26" fmla="*/ 4372332 h 5443750"/>
              <a:gd name="connsiteX27" fmla="*/ 73891 w 2521527"/>
              <a:gd name="connsiteY27" fmla="*/ 4473932 h 5443750"/>
              <a:gd name="connsiteX28" fmla="*/ 83127 w 2521527"/>
              <a:gd name="connsiteY28" fmla="*/ 4501641 h 5443750"/>
              <a:gd name="connsiteX29" fmla="*/ 92363 w 2521527"/>
              <a:gd name="connsiteY29" fmla="*/ 4557059 h 5443750"/>
              <a:gd name="connsiteX30" fmla="*/ 110836 w 2521527"/>
              <a:gd name="connsiteY30" fmla="*/ 4686368 h 5443750"/>
              <a:gd name="connsiteX31" fmla="*/ 129309 w 2521527"/>
              <a:gd name="connsiteY31" fmla="*/ 4741786 h 5443750"/>
              <a:gd name="connsiteX32" fmla="*/ 138545 w 2521527"/>
              <a:gd name="connsiteY32" fmla="*/ 4815677 h 5443750"/>
              <a:gd name="connsiteX33" fmla="*/ 157018 w 2521527"/>
              <a:gd name="connsiteY33" fmla="*/ 4871095 h 5443750"/>
              <a:gd name="connsiteX34" fmla="*/ 166254 w 2521527"/>
              <a:gd name="connsiteY34" fmla="*/ 4917277 h 5443750"/>
              <a:gd name="connsiteX35" fmla="*/ 175491 w 2521527"/>
              <a:gd name="connsiteY35" fmla="*/ 5037350 h 5443750"/>
              <a:gd name="connsiteX36" fmla="*/ 193963 w 2521527"/>
              <a:gd name="connsiteY36" fmla="*/ 5148186 h 5443750"/>
              <a:gd name="connsiteX37" fmla="*/ 203200 w 2521527"/>
              <a:gd name="connsiteY37" fmla="*/ 5240550 h 5443750"/>
              <a:gd name="connsiteX38" fmla="*/ 212436 w 2521527"/>
              <a:gd name="connsiteY38" fmla="*/ 5268259 h 5443750"/>
              <a:gd name="connsiteX39" fmla="*/ 277091 w 2521527"/>
              <a:gd name="connsiteY39" fmla="*/ 5323677 h 5443750"/>
              <a:gd name="connsiteX40" fmla="*/ 304800 w 2521527"/>
              <a:gd name="connsiteY40" fmla="*/ 5332914 h 5443750"/>
              <a:gd name="connsiteX41" fmla="*/ 332509 w 2521527"/>
              <a:gd name="connsiteY41" fmla="*/ 5351386 h 5443750"/>
              <a:gd name="connsiteX42" fmla="*/ 397163 w 2521527"/>
              <a:gd name="connsiteY42" fmla="*/ 5369859 h 5443750"/>
              <a:gd name="connsiteX43" fmla="*/ 424872 w 2521527"/>
              <a:gd name="connsiteY43" fmla="*/ 5379095 h 5443750"/>
              <a:gd name="connsiteX44" fmla="*/ 461818 w 2521527"/>
              <a:gd name="connsiteY44" fmla="*/ 5388332 h 5443750"/>
              <a:gd name="connsiteX45" fmla="*/ 526472 w 2521527"/>
              <a:gd name="connsiteY45" fmla="*/ 5416041 h 5443750"/>
              <a:gd name="connsiteX46" fmla="*/ 646545 w 2521527"/>
              <a:gd name="connsiteY46" fmla="*/ 5425277 h 5443750"/>
              <a:gd name="connsiteX47" fmla="*/ 914400 w 2521527"/>
              <a:gd name="connsiteY47" fmla="*/ 5434514 h 5443750"/>
              <a:gd name="connsiteX48" fmla="*/ 2438400 w 2521527"/>
              <a:gd name="connsiteY48" fmla="*/ 5443750 h 544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521527" h="5443750">
                <a:moveTo>
                  <a:pt x="2521527" y="437641"/>
                </a:moveTo>
                <a:cubicBezTo>
                  <a:pt x="2509212" y="434562"/>
                  <a:pt x="2496625" y="432418"/>
                  <a:pt x="2484582" y="428404"/>
                </a:cubicBezTo>
                <a:cubicBezTo>
                  <a:pt x="2442197" y="414276"/>
                  <a:pt x="2442553" y="407018"/>
                  <a:pt x="2401454" y="400695"/>
                </a:cubicBezTo>
                <a:cubicBezTo>
                  <a:pt x="2373899" y="396456"/>
                  <a:pt x="2345962" y="395144"/>
                  <a:pt x="2318327" y="391459"/>
                </a:cubicBezTo>
                <a:cubicBezTo>
                  <a:pt x="2299764" y="388984"/>
                  <a:pt x="2281626" y="382847"/>
                  <a:pt x="2262909" y="382223"/>
                </a:cubicBezTo>
                <a:cubicBezTo>
                  <a:pt x="2096718" y="376683"/>
                  <a:pt x="1930393" y="376414"/>
                  <a:pt x="1764145" y="372986"/>
                </a:cubicBezTo>
                <a:lnTo>
                  <a:pt x="1366982" y="363750"/>
                </a:lnTo>
                <a:cubicBezTo>
                  <a:pt x="914376" y="367371"/>
                  <a:pt x="257800" y="0"/>
                  <a:pt x="193963" y="446877"/>
                </a:cubicBezTo>
                <a:lnTo>
                  <a:pt x="184727" y="511532"/>
                </a:lnTo>
                <a:cubicBezTo>
                  <a:pt x="176649" y="802357"/>
                  <a:pt x="172884" y="924401"/>
                  <a:pt x="166254" y="1222732"/>
                </a:cubicBezTo>
                <a:cubicBezTo>
                  <a:pt x="155050" y="1726925"/>
                  <a:pt x="169846" y="1521370"/>
                  <a:pt x="147782" y="1786150"/>
                </a:cubicBezTo>
                <a:cubicBezTo>
                  <a:pt x="144703" y="1970877"/>
                  <a:pt x="143675" y="2155650"/>
                  <a:pt x="138545" y="2340332"/>
                </a:cubicBezTo>
                <a:cubicBezTo>
                  <a:pt x="137516" y="2377391"/>
                  <a:pt x="130353" y="2414109"/>
                  <a:pt x="129309" y="2451168"/>
                </a:cubicBezTo>
                <a:cubicBezTo>
                  <a:pt x="113110" y="3026242"/>
                  <a:pt x="177885" y="2822669"/>
                  <a:pt x="110836" y="3023823"/>
                </a:cubicBezTo>
                <a:cubicBezTo>
                  <a:pt x="107757" y="3063847"/>
                  <a:pt x="106579" y="3104063"/>
                  <a:pt x="101600" y="3143895"/>
                </a:cubicBezTo>
                <a:cubicBezTo>
                  <a:pt x="100392" y="3153556"/>
                  <a:pt x="93501" y="3161935"/>
                  <a:pt x="92363" y="3171604"/>
                </a:cubicBezTo>
                <a:cubicBezTo>
                  <a:pt x="87314" y="3214521"/>
                  <a:pt x="88966" y="3258097"/>
                  <a:pt x="83127" y="3300914"/>
                </a:cubicBezTo>
                <a:cubicBezTo>
                  <a:pt x="79697" y="3326069"/>
                  <a:pt x="70812" y="3350174"/>
                  <a:pt x="64654" y="3374804"/>
                </a:cubicBezTo>
                <a:cubicBezTo>
                  <a:pt x="53054" y="3421203"/>
                  <a:pt x="59434" y="3399701"/>
                  <a:pt x="46182" y="3439459"/>
                </a:cubicBezTo>
                <a:cubicBezTo>
                  <a:pt x="43103" y="3461011"/>
                  <a:pt x="41215" y="3482766"/>
                  <a:pt x="36945" y="3504114"/>
                </a:cubicBezTo>
                <a:cubicBezTo>
                  <a:pt x="14995" y="3613861"/>
                  <a:pt x="26928" y="3543790"/>
                  <a:pt x="9236" y="3605714"/>
                </a:cubicBezTo>
                <a:cubicBezTo>
                  <a:pt x="5749" y="3617920"/>
                  <a:pt x="3079" y="3630344"/>
                  <a:pt x="0" y="3642659"/>
                </a:cubicBezTo>
                <a:cubicBezTo>
                  <a:pt x="3079" y="3815071"/>
                  <a:pt x="3491" y="3987551"/>
                  <a:pt x="9236" y="4159895"/>
                </a:cubicBezTo>
                <a:cubicBezTo>
                  <a:pt x="9659" y="4172582"/>
                  <a:pt x="15718" y="4184449"/>
                  <a:pt x="18472" y="4196841"/>
                </a:cubicBezTo>
                <a:cubicBezTo>
                  <a:pt x="31787" y="4256760"/>
                  <a:pt x="17656" y="4227944"/>
                  <a:pt x="46182" y="4270732"/>
                </a:cubicBezTo>
                <a:cubicBezTo>
                  <a:pt x="49261" y="4295362"/>
                  <a:pt x="50978" y="4320201"/>
                  <a:pt x="55418" y="4344623"/>
                </a:cubicBezTo>
                <a:cubicBezTo>
                  <a:pt x="57160" y="4354202"/>
                  <a:pt x="63277" y="4362694"/>
                  <a:pt x="64654" y="4372332"/>
                </a:cubicBezTo>
                <a:cubicBezTo>
                  <a:pt x="69463" y="4405997"/>
                  <a:pt x="69082" y="4440267"/>
                  <a:pt x="73891" y="4473932"/>
                </a:cubicBezTo>
                <a:cubicBezTo>
                  <a:pt x="75268" y="4483570"/>
                  <a:pt x="81015" y="4492137"/>
                  <a:pt x="83127" y="4501641"/>
                </a:cubicBezTo>
                <a:cubicBezTo>
                  <a:pt x="87189" y="4519923"/>
                  <a:pt x="89585" y="4538539"/>
                  <a:pt x="92363" y="4557059"/>
                </a:cubicBezTo>
                <a:cubicBezTo>
                  <a:pt x="98822" y="4600118"/>
                  <a:pt x="97067" y="4645062"/>
                  <a:pt x="110836" y="4686368"/>
                </a:cubicBezTo>
                <a:lnTo>
                  <a:pt x="129309" y="4741786"/>
                </a:lnTo>
                <a:cubicBezTo>
                  <a:pt x="132388" y="4766416"/>
                  <a:pt x="133344" y="4791406"/>
                  <a:pt x="138545" y="4815677"/>
                </a:cubicBezTo>
                <a:cubicBezTo>
                  <a:pt x="142625" y="4834717"/>
                  <a:pt x="153199" y="4852001"/>
                  <a:pt x="157018" y="4871095"/>
                </a:cubicBezTo>
                <a:lnTo>
                  <a:pt x="166254" y="4917277"/>
                </a:lnTo>
                <a:cubicBezTo>
                  <a:pt x="169333" y="4957301"/>
                  <a:pt x="170708" y="4997493"/>
                  <a:pt x="175491" y="5037350"/>
                </a:cubicBezTo>
                <a:cubicBezTo>
                  <a:pt x="179954" y="5074538"/>
                  <a:pt x="190236" y="5110917"/>
                  <a:pt x="193963" y="5148186"/>
                </a:cubicBezTo>
                <a:cubicBezTo>
                  <a:pt x="197042" y="5178974"/>
                  <a:pt x="198495" y="5209968"/>
                  <a:pt x="203200" y="5240550"/>
                </a:cubicBezTo>
                <a:cubicBezTo>
                  <a:pt x="204680" y="5250173"/>
                  <a:pt x="207036" y="5260158"/>
                  <a:pt x="212436" y="5268259"/>
                </a:cubicBezTo>
                <a:cubicBezTo>
                  <a:pt x="222515" y="5283378"/>
                  <a:pt x="263301" y="5315797"/>
                  <a:pt x="277091" y="5323677"/>
                </a:cubicBezTo>
                <a:cubicBezTo>
                  <a:pt x="285544" y="5328507"/>
                  <a:pt x="296092" y="5328560"/>
                  <a:pt x="304800" y="5332914"/>
                </a:cubicBezTo>
                <a:cubicBezTo>
                  <a:pt x="314729" y="5337878"/>
                  <a:pt x="322580" y="5346422"/>
                  <a:pt x="332509" y="5351386"/>
                </a:cubicBezTo>
                <a:cubicBezTo>
                  <a:pt x="347278" y="5358770"/>
                  <a:pt x="383345" y="5365911"/>
                  <a:pt x="397163" y="5369859"/>
                </a:cubicBezTo>
                <a:cubicBezTo>
                  <a:pt x="406524" y="5372534"/>
                  <a:pt x="415511" y="5376420"/>
                  <a:pt x="424872" y="5379095"/>
                </a:cubicBezTo>
                <a:cubicBezTo>
                  <a:pt x="437078" y="5382582"/>
                  <a:pt x="449932" y="5383875"/>
                  <a:pt x="461818" y="5388332"/>
                </a:cubicBezTo>
                <a:cubicBezTo>
                  <a:pt x="482242" y="5395991"/>
                  <a:pt x="503541" y="5413175"/>
                  <a:pt x="526472" y="5416041"/>
                </a:cubicBezTo>
                <a:cubicBezTo>
                  <a:pt x="566305" y="5421020"/>
                  <a:pt x="606448" y="5423368"/>
                  <a:pt x="646545" y="5425277"/>
                </a:cubicBezTo>
                <a:cubicBezTo>
                  <a:pt x="735782" y="5429526"/>
                  <a:pt x="825067" y="5433559"/>
                  <a:pt x="914400" y="5434514"/>
                </a:cubicBezTo>
                <a:lnTo>
                  <a:pt x="2438400" y="5443750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0555131">
            <a:off x="5067317" y="1454425"/>
            <a:ext cx="2521527" cy="5443750"/>
          </a:xfrm>
          <a:custGeom>
            <a:avLst/>
            <a:gdLst>
              <a:gd name="connsiteX0" fmla="*/ 2521527 w 2521527"/>
              <a:gd name="connsiteY0" fmla="*/ 437641 h 5443750"/>
              <a:gd name="connsiteX1" fmla="*/ 2484582 w 2521527"/>
              <a:gd name="connsiteY1" fmla="*/ 428404 h 5443750"/>
              <a:gd name="connsiteX2" fmla="*/ 2401454 w 2521527"/>
              <a:gd name="connsiteY2" fmla="*/ 400695 h 5443750"/>
              <a:gd name="connsiteX3" fmla="*/ 2318327 w 2521527"/>
              <a:gd name="connsiteY3" fmla="*/ 391459 h 5443750"/>
              <a:gd name="connsiteX4" fmla="*/ 2262909 w 2521527"/>
              <a:gd name="connsiteY4" fmla="*/ 382223 h 5443750"/>
              <a:gd name="connsiteX5" fmla="*/ 1764145 w 2521527"/>
              <a:gd name="connsiteY5" fmla="*/ 372986 h 5443750"/>
              <a:gd name="connsiteX6" fmla="*/ 1366982 w 2521527"/>
              <a:gd name="connsiteY6" fmla="*/ 363750 h 5443750"/>
              <a:gd name="connsiteX7" fmla="*/ 193963 w 2521527"/>
              <a:gd name="connsiteY7" fmla="*/ 446877 h 5443750"/>
              <a:gd name="connsiteX8" fmla="*/ 184727 w 2521527"/>
              <a:gd name="connsiteY8" fmla="*/ 511532 h 5443750"/>
              <a:gd name="connsiteX9" fmla="*/ 166254 w 2521527"/>
              <a:gd name="connsiteY9" fmla="*/ 1222732 h 5443750"/>
              <a:gd name="connsiteX10" fmla="*/ 147782 w 2521527"/>
              <a:gd name="connsiteY10" fmla="*/ 1786150 h 5443750"/>
              <a:gd name="connsiteX11" fmla="*/ 138545 w 2521527"/>
              <a:gd name="connsiteY11" fmla="*/ 2340332 h 5443750"/>
              <a:gd name="connsiteX12" fmla="*/ 129309 w 2521527"/>
              <a:gd name="connsiteY12" fmla="*/ 2451168 h 5443750"/>
              <a:gd name="connsiteX13" fmla="*/ 110836 w 2521527"/>
              <a:gd name="connsiteY13" fmla="*/ 3023823 h 5443750"/>
              <a:gd name="connsiteX14" fmla="*/ 101600 w 2521527"/>
              <a:gd name="connsiteY14" fmla="*/ 3143895 h 5443750"/>
              <a:gd name="connsiteX15" fmla="*/ 92363 w 2521527"/>
              <a:gd name="connsiteY15" fmla="*/ 3171604 h 5443750"/>
              <a:gd name="connsiteX16" fmla="*/ 83127 w 2521527"/>
              <a:gd name="connsiteY16" fmla="*/ 3300914 h 5443750"/>
              <a:gd name="connsiteX17" fmla="*/ 64654 w 2521527"/>
              <a:gd name="connsiteY17" fmla="*/ 3374804 h 5443750"/>
              <a:gd name="connsiteX18" fmla="*/ 46182 w 2521527"/>
              <a:gd name="connsiteY18" fmla="*/ 3439459 h 5443750"/>
              <a:gd name="connsiteX19" fmla="*/ 36945 w 2521527"/>
              <a:gd name="connsiteY19" fmla="*/ 3504114 h 5443750"/>
              <a:gd name="connsiteX20" fmla="*/ 9236 w 2521527"/>
              <a:gd name="connsiteY20" fmla="*/ 3605714 h 5443750"/>
              <a:gd name="connsiteX21" fmla="*/ 0 w 2521527"/>
              <a:gd name="connsiteY21" fmla="*/ 3642659 h 5443750"/>
              <a:gd name="connsiteX22" fmla="*/ 9236 w 2521527"/>
              <a:gd name="connsiteY22" fmla="*/ 4159895 h 5443750"/>
              <a:gd name="connsiteX23" fmla="*/ 18472 w 2521527"/>
              <a:gd name="connsiteY23" fmla="*/ 4196841 h 5443750"/>
              <a:gd name="connsiteX24" fmla="*/ 46182 w 2521527"/>
              <a:gd name="connsiteY24" fmla="*/ 4270732 h 5443750"/>
              <a:gd name="connsiteX25" fmla="*/ 55418 w 2521527"/>
              <a:gd name="connsiteY25" fmla="*/ 4344623 h 5443750"/>
              <a:gd name="connsiteX26" fmla="*/ 64654 w 2521527"/>
              <a:gd name="connsiteY26" fmla="*/ 4372332 h 5443750"/>
              <a:gd name="connsiteX27" fmla="*/ 73891 w 2521527"/>
              <a:gd name="connsiteY27" fmla="*/ 4473932 h 5443750"/>
              <a:gd name="connsiteX28" fmla="*/ 83127 w 2521527"/>
              <a:gd name="connsiteY28" fmla="*/ 4501641 h 5443750"/>
              <a:gd name="connsiteX29" fmla="*/ 92363 w 2521527"/>
              <a:gd name="connsiteY29" fmla="*/ 4557059 h 5443750"/>
              <a:gd name="connsiteX30" fmla="*/ 110836 w 2521527"/>
              <a:gd name="connsiteY30" fmla="*/ 4686368 h 5443750"/>
              <a:gd name="connsiteX31" fmla="*/ 129309 w 2521527"/>
              <a:gd name="connsiteY31" fmla="*/ 4741786 h 5443750"/>
              <a:gd name="connsiteX32" fmla="*/ 138545 w 2521527"/>
              <a:gd name="connsiteY32" fmla="*/ 4815677 h 5443750"/>
              <a:gd name="connsiteX33" fmla="*/ 157018 w 2521527"/>
              <a:gd name="connsiteY33" fmla="*/ 4871095 h 5443750"/>
              <a:gd name="connsiteX34" fmla="*/ 166254 w 2521527"/>
              <a:gd name="connsiteY34" fmla="*/ 4917277 h 5443750"/>
              <a:gd name="connsiteX35" fmla="*/ 175491 w 2521527"/>
              <a:gd name="connsiteY35" fmla="*/ 5037350 h 5443750"/>
              <a:gd name="connsiteX36" fmla="*/ 193963 w 2521527"/>
              <a:gd name="connsiteY36" fmla="*/ 5148186 h 5443750"/>
              <a:gd name="connsiteX37" fmla="*/ 203200 w 2521527"/>
              <a:gd name="connsiteY37" fmla="*/ 5240550 h 5443750"/>
              <a:gd name="connsiteX38" fmla="*/ 212436 w 2521527"/>
              <a:gd name="connsiteY38" fmla="*/ 5268259 h 5443750"/>
              <a:gd name="connsiteX39" fmla="*/ 277091 w 2521527"/>
              <a:gd name="connsiteY39" fmla="*/ 5323677 h 5443750"/>
              <a:gd name="connsiteX40" fmla="*/ 304800 w 2521527"/>
              <a:gd name="connsiteY40" fmla="*/ 5332914 h 5443750"/>
              <a:gd name="connsiteX41" fmla="*/ 332509 w 2521527"/>
              <a:gd name="connsiteY41" fmla="*/ 5351386 h 5443750"/>
              <a:gd name="connsiteX42" fmla="*/ 397163 w 2521527"/>
              <a:gd name="connsiteY42" fmla="*/ 5369859 h 5443750"/>
              <a:gd name="connsiteX43" fmla="*/ 424872 w 2521527"/>
              <a:gd name="connsiteY43" fmla="*/ 5379095 h 5443750"/>
              <a:gd name="connsiteX44" fmla="*/ 461818 w 2521527"/>
              <a:gd name="connsiteY44" fmla="*/ 5388332 h 5443750"/>
              <a:gd name="connsiteX45" fmla="*/ 526472 w 2521527"/>
              <a:gd name="connsiteY45" fmla="*/ 5416041 h 5443750"/>
              <a:gd name="connsiteX46" fmla="*/ 646545 w 2521527"/>
              <a:gd name="connsiteY46" fmla="*/ 5425277 h 5443750"/>
              <a:gd name="connsiteX47" fmla="*/ 914400 w 2521527"/>
              <a:gd name="connsiteY47" fmla="*/ 5434514 h 5443750"/>
              <a:gd name="connsiteX48" fmla="*/ 2438400 w 2521527"/>
              <a:gd name="connsiteY48" fmla="*/ 5443750 h 544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521527" h="5443750">
                <a:moveTo>
                  <a:pt x="2521527" y="437641"/>
                </a:moveTo>
                <a:cubicBezTo>
                  <a:pt x="2509212" y="434562"/>
                  <a:pt x="2496625" y="432418"/>
                  <a:pt x="2484582" y="428404"/>
                </a:cubicBezTo>
                <a:cubicBezTo>
                  <a:pt x="2442197" y="414276"/>
                  <a:pt x="2442553" y="407018"/>
                  <a:pt x="2401454" y="400695"/>
                </a:cubicBezTo>
                <a:cubicBezTo>
                  <a:pt x="2373899" y="396456"/>
                  <a:pt x="2345962" y="395144"/>
                  <a:pt x="2318327" y="391459"/>
                </a:cubicBezTo>
                <a:cubicBezTo>
                  <a:pt x="2299764" y="388984"/>
                  <a:pt x="2281626" y="382847"/>
                  <a:pt x="2262909" y="382223"/>
                </a:cubicBezTo>
                <a:cubicBezTo>
                  <a:pt x="2096718" y="376683"/>
                  <a:pt x="1930393" y="376414"/>
                  <a:pt x="1764145" y="372986"/>
                </a:cubicBezTo>
                <a:lnTo>
                  <a:pt x="1366982" y="363750"/>
                </a:lnTo>
                <a:cubicBezTo>
                  <a:pt x="914376" y="367371"/>
                  <a:pt x="257800" y="0"/>
                  <a:pt x="193963" y="446877"/>
                </a:cubicBezTo>
                <a:lnTo>
                  <a:pt x="184727" y="511532"/>
                </a:lnTo>
                <a:cubicBezTo>
                  <a:pt x="176649" y="802357"/>
                  <a:pt x="172884" y="924401"/>
                  <a:pt x="166254" y="1222732"/>
                </a:cubicBezTo>
                <a:cubicBezTo>
                  <a:pt x="155050" y="1726925"/>
                  <a:pt x="169846" y="1521370"/>
                  <a:pt x="147782" y="1786150"/>
                </a:cubicBezTo>
                <a:cubicBezTo>
                  <a:pt x="144703" y="1970877"/>
                  <a:pt x="143675" y="2155650"/>
                  <a:pt x="138545" y="2340332"/>
                </a:cubicBezTo>
                <a:cubicBezTo>
                  <a:pt x="137516" y="2377391"/>
                  <a:pt x="130353" y="2414109"/>
                  <a:pt x="129309" y="2451168"/>
                </a:cubicBezTo>
                <a:cubicBezTo>
                  <a:pt x="113110" y="3026242"/>
                  <a:pt x="177885" y="2822669"/>
                  <a:pt x="110836" y="3023823"/>
                </a:cubicBezTo>
                <a:cubicBezTo>
                  <a:pt x="107757" y="3063847"/>
                  <a:pt x="106579" y="3104063"/>
                  <a:pt x="101600" y="3143895"/>
                </a:cubicBezTo>
                <a:cubicBezTo>
                  <a:pt x="100392" y="3153556"/>
                  <a:pt x="93501" y="3161935"/>
                  <a:pt x="92363" y="3171604"/>
                </a:cubicBezTo>
                <a:cubicBezTo>
                  <a:pt x="87314" y="3214521"/>
                  <a:pt x="88966" y="3258097"/>
                  <a:pt x="83127" y="3300914"/>
                </a:cubicBezTo>
                <a:cubicBezTo>
                  <a:pt x="79697" y="3326069"/>
                  <a:pt x="70812" y="3350174"/>
                  <a:pt x="64654" y="3374804"/>
                </a:cubicBezTo>
                <a:cubicBezTo>
                  <a:pt x="53054" y="3421203"/>
                  <a:pt x="59434" y="3399701"/>
                  <a:pt x="46182" y="3439459"/>
                </a:cubicBezTo>
                <a:cubicBezTo>
                  <a:pt x="43103" y="3461011"/>
                  <a:pt x="41215" y="3482766"/>
                  <a:pt x="36945" y="3504114"/>
                </a:cubicBezTo>
                <a:cubicBezTo>
                  <a:pt x="14995" y="3613861"/>
                  <a:pt x="26928" y="3543790"/>
                  <a:pt x="9236" y="3605714"/>
                </a:cubicBezTo>
                <a:cubicBezTo>
                  <a:pt x="5749" y="3617920"/>
                  <a:pt x="3079" y="3630344"/>
                  <a:pt x="0" y="3642659"/>
                </a:cubicBezTo>
                <a:cubicBezTo>
                  <a:pt x="3079" y="3815071"/>
                  <a:pt x="3491" y="3987551"/>
                  <a:pt x="9236" y="4159895"/>
                </a:cubicBezTo>
                <a:cubicBezTo>
                  <a:pt x="9659" y="4172582"/>
                  <a:pt x="15718" y="4184449"/>
                  <a:pt x="18472" y="4196841"/>
                </a:cubicBezTo>
                <a:cubicBezTo>
                  <a:pt x="31787" y="4256760"/>
                  <a:pt x="17656" y="4227944"/>
                  <a:pt x="46182" y="4270732"/>
                </a:cubicBezTo>
                <a:cubicBezTo>
                  <a:pt x="49261" y="4295362"/>
                  <a:pt x="50978" y="4320201"/>
                  <a:pt x="55418" y="4344623"/>
                </a:cubicBezTo>
                <a:cubicBezTo>
                  <a:pt x="57160" y="4354202"/>
                  <a:pt x="63277" y="4362694"/>
                  <a:pt x="64654" y="4372332"/>
                </a:cubicBezTo>
                <a:cubicBezTo>
                  <a:pt x="69463" y="4405997"/>
                  <a:pt x="69082" y="4440267"/>
                  <a:pt x="73891" y="4473932"/>
                </a:cubicBezTo>
                <a:cubicBezTo>
                  <a:pt x="75268" y="4483570"/>
                  <a:pt x="81015" y="4492137"/>
                  <a:pt x="83127" y="4501641"/>
                </a:cubicBezTo>
                <a:cubicBezTo>
                  <a:pt x="87189" y="4519923"/>
                  <a:pt x="89585" y="4538539"/>
                  <a:pt x="92363" y="4557059"/>
                </a:cubicBezTo>
                <a:cubicBezTo>
                  <a:pt x="98822" y="4600118"/>
                  <a:pt x="97067" y="4645062"/>
                  <a:pt x="110836" y="4686368"/>
                </a:cubicBezTo>
                <a:lnTo>
                  <a:pt x="129309" y="4741786"/>
                </a:lnTo>
                <a:cubicBezTo>
                  <a:pt x="132388" y="4766416"/>
                  <a:pt x="133344" y="4791406"/>
                  <a:pt x="138545" y="4815677"/>
                </a:cubicBezTo>
                <a:cubicBezTo>
                  <a:pt x="142625" y="4834717"/>
                  <a:pt x="153199" y="4852001"/>
                  <a:pt x="157018" y="4871095"/>
                </a:cubicBezTo>
                <a:lnTo>
                  <a:pt x="166254" y="4917277"/>
                </a:lnTo>
                <a:cubicBezTo>
                  <a:pt x="169333" y="4957301"/>
                  <a:pt x="170708" y="4997493"/>
                  <a:pt x="175491" y="5037350"/>
                </a:cubicBezTo>
                <a:cubicBezTo>
                  <a:pt x="179954" y="5074538"/>
                  <a:pt x="190236" y="5110917"/>
                  <a:pt x="193963" y="5148186"/>
                </a:cubicBezTo>
                <a:cubicBezTo>
                  <a:pt x="197042" y="5178974"/>
                  <a:pt x="198495" y="5209968"/>
                  <a:pt x="203200" y="5240550"/>
                </a:cubicBezTo>
                <a:cubicBezTo>
                  <a:pt x="204680" y="5250173"/>
                  <a:pt x="207036" y="5260158"/>
                  <a:pt x="212436" y="5268259"/>
                </a:cubicBezTo>
                <a:cubicBezTo>
                  <a:pt x="222515" y="5283378"/>
                  <a:pt x="263301" y="5315797"/>
                  <a:pt x="277091" y="5323677"/>
                </a:cubicBezTo>
                <a:cubicBezTo>
                  <a:pt x="285544" y="5328507"/>
                  <a:pt x="296092" y="5328560"/>
                  <a:pt x="304800" y="5332914"/>
                </a:cubicBezTo>
                <a:cubicBezTo>
                  <a:pt x="314729" y="5337878"/>
                  <a:pt x="322580" y="5346422"/>
                  <a:pt x="332509" y="5351386"/>
                </a:cubicBezTo>
                <a:cubicBezTo>
                  <a:pt x="347278" y="5358770"/>
                  <a:pt x="383345" y="5365911"/>
                  <a:pt x="397163" y="5369859"/>
                </a:cubicBezTo>
                <a:cubicBezTo>
                  <a:pt x="406524" y="5372534"/>
                  <a:pt x="415511" y="5376420"/>
                  <a:pt x="424872" y="5379095"/>
                </a:cubicBezTo>
                <a:cubicBezTo>
                  <a:pt x="437078" y="5382582"/>
                  <a:pt x="449932" y="5383875"/>
                  <a:pt x="461818" y="5388332"/>
                </a:cubicBezTo>
                <a:cubicBezTo>
                  <a:pt x="482242" y="5395991"/>
                  <a:pt x="503541" y="5413175"/>
                  <a:pt x="526472" y="5416041"/>
                </a:cubicBezTo>
                <a:cubicBezTo>
                  <a:pt x="566305" y="5421020"/>
                  <a:pt x="606448" y="5423368"/>
                  <a:pt x="646545" y="5425277"/>
                </a:cubicBezTo>
                <a:cubicBezTo>
                  <a:pt x="735782" y="5429526"/>
                  <a:pt x="825067" y="5433559"/>
                  <a:pt x="914400" y="5434514"/>
                </a:cubicBezTo>
                <a:lnTo>
                  <a:pt x="2438400" y="5443750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-188320" y="3541122"/>
            <a:ext cx="2271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Daughter cell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6877867" y="3637734"/>
            <a:ext cx="2159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Daughter cell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Cell Cycle Lab Practicum </vt:lpstr>
      <vt:lpstr>Interphase</vt:lpstr>
      <vt:lpstr>Mitosis-Prophase</vt:lpstr>
      <vt:lpstr>Interphase vs Prophase</vt:lpstr>
      <vt:lpstr>Mitosis-Metaphase</vt:lpstr>
      <vt:lpstr>Mitosis-Anaphase</vt:lpstr>
      <vt:lpstr>Mitosis- Telophase</vt:lpstr>
      <vt:lpstr>Cytokinesis</vt:lpstr>
    </vt:vector>
  </TitlesOfParts>
  <Company>Odem-Edroy I.S.D.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Cycle Lab Practicum</dc:title>
  <dc:creator>esquivela</dc:creator>
  <cp:lastModifiedBy>esquivela</cp:lastModifiedBy>
  <cp:revision>3</cp:revision>
  <dcterms:created xsi:type="dcterms:W3CDTF">2014-03-13T17:22:53Z</dcterms:created>
  <dcterms:modified xsi:type="dcterms:W3CDTF">2014-03-13T17:46:12Z</dcterms:modified>
</cp:coreProperties>
</file>